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00" autoAdjust="0"/>
    <p:restoredTop sz="94660"/>
  </p:normalViewPr>
  <p:slideViewPr>
    <p:cSldViewPr snapToGrid="0">
      <p:cViewPr varScale="1">
        <p:scale>
          <a:sx n="10" d="100"/>
          <a:sy n="10" d="100"/>
        </p:scale>
        <p:origin x="246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611C-0DF5-4E0F-BE87-4875B1AD8F9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265F-CC14-4B77-AD24-1D1196B339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40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611C-0DF5-4E0F-BE87-4875B1AD8F9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265F-CC14-4B77-AD24-1D1196B339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111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611C-0DF5-4E0F-BE87-4875B1AD8F9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265F-CC14-4B77-AD24-1D1196B339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449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611C-0DF5-4E0F-BE87-4875B1AD8F9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265F-CC14-4B77-AD24-1D1196B339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28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611C-0DF5-4E0F-BE87-4875B1AD8F9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265F-CC14-4B77-AD24-1D1196B339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74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611C-0DF5-4E0F-BE87-4875B1AD8F9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265F-CC14-4B77-AD24-1D1196B339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499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611C-0DF5-4E0F-BE87-4875B1AD8F9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265F-CC14-4B77-AD24-1D1196B339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6463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611C-0DF5-4E0F-BE87-4875B1AD8F9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265F-CC14-4B77-AD24-1D1196B339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3731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611C-0DF5-4E0F-BE87-4875B1AD8F9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265F-CC14-4B77-AD24-1D1196B339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30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611C-0DF5-4E0F-BE87-4875B1AD8F9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265F-CC14-4B77-AD24-1D1196B339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75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611C-0DF5-4E0F-BE87-4875B1AD8F9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265F-CC14-4B77-AD24-1D1196B339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39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7611C-0DF5-4E0F-BE87-4875B1AD8F9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CF265F-CC14-4B77-AD24-1D1196B339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173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Texto&#10;&#10;Descrição gerada automaticamente">
            <a:extLst>
              <a:ext uri="{FF2B5EF4-FFF2-40B4-BE49-F238E27FC236}">
                <a16:creationId xmlns:a16="http://schemas.microsoft.com/office/drawing/2014/main" id="{4D037E29-D2C9-57DA-5083-67AA51CF36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30638" r="3822" b="35777"/>
          <a:stretch/>
        </p:blipFill>
        <p:spPr>
          <a:xfrm>
            <a:off x="0" y="0"/>
            <a:ext cx="31907747" cy="62992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214AAD4-FD4E-20C5-E4D1-362E15C24556}"/>
              </a:ext>
            </a:extLst>
          </p:cNvPr>
          <p:cNvSpPr txBox="1"/>
          <p:nvPr/>
        </p:nvSpPr>
        <p:spPr>
          <a:xfrm>
            <a:off x="1222081" y="6930189"/>
            <a:ext cx="3001189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6">
                    <a:lumMod val="50000"/>
                  </a:schemeClr>
                </a:solidFill>
              </a:rPr>
              <a:t>Título de trabalho – fonte 80 – dimensões 90 x 120 cm</a:t>
            </a:r>
          </a:p>
          <a:p>
            <a:pPr algn="ctr"/>
            <a:r>
              <a:rPr lang="pt-BR" sz="6000" b="1" dirty="0"/>
              <a:t>Autor</a:t>
            </a:r>
            <a:r>
              <a:rPr lang="pt-BR" sz="6000" b="1" baseline="30000" dirty="0"/>
              <a:t>1</a:t>
            </a:r>
            <a:r>
              <a:rPr lang="pt-BR" sz="6000" b="1" dirty="0"/>
              <a:t>, Autor</a:t>
            </a:r>
            <a:r>
              <a:rPr lang="pt-BR" sz="6000" b="1" baseline="30000" dirty="0"/>
              <a:t>2</a:t>
            </a:r>
            <a:r>
              <a:rPr lang="pt-BR" sz="6000" b="1" dirty="0"/>
              <a:t>, Autor</a:t>
            </a:r>
            <a:r>
              <a:rPr lang="pt-BR" sz="6000" b="1" baseline="30000" dirty="0"/>
              <a:t>3</a:t>
            </a:r>
            <a:r>
              <a:rPr lang="pt-BR" sz="6000" b="1" dirty="0"/>
              <a:t>.... – fonte 60</a:t>
            </a:r>
          </a:p>
          <a:p>
            <a:pPr algn="just"/>
            <a:r>
              <a:rPr lang="pt-BR" sz="4000" b="1" dirty="0"/>
              <a:t>Dados do autor 1 e demais autores em sequencia quanto a Formação, Instituição, Contato de E-mail, Cidade, Estado e País. – fonte 40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D28AAB0-3C13-9C5D-A30A-E82541A61662}"/>
              </a:ext>
            </a:extLst>
          </p:cNvPr>
          <p:cNvSpPr txBox="1"/>
          <p:nvPr/>
        </p:nvSpPr>
        <p:spPr>
          <a:xfrm>
            <a:off x="1222080" y="10879711"/>
            <a:ext cx="12416591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Objetivo – fonte 66</a:t>
            </a:r>
          </a:p>
          <a:p>
            <a:pPr algn="ctr"/>
            <a:r>
              <a:rPr lang="pt-BR" sz="8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pt-BR" sz="6000" dirty="0"/>
              <a:t>Texto em fonte 60 – Os posteres deverão ser impressos, sendo o material de impressão será de escolha  do apresentador.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FE4E79A-F8D2-5EAB-FD40-DF8A659A14E5}"/>
              </a:ext>
            </a:extLst>
          </p:cNvPr>
          <p:cNvSpPr txBox="1"/>
          <p:nvPr/>
        </p:nvSpPr>
        <p:spPr>
          <a:xfrm>
            <a:off x="1222081" y="17363922"/>
            <a:ext cx="12416591" cy="1425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6">
                    <a:lumMod val="50000"/>
                  </a:schemeClr>
                </a:solidFill>
              </a:rPr>
              <a:t>Metodologia – fonte 66</a:t>
            </a:r>
          </a:p>
          <a:p>
            <a:pPr algn="ctr"/>
            <a:endParaRPr lang="pt-BR" sz="8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6000" dirty="0"/>
              <a:t>Texto em fonte 60 – itens que devem ser inseridos localização (local onde foi desenvolvido o estudo), metodologia do estudo de forma sintetizada e imagens (quando houver), e por fim,  processamento estatístico (quando realizado).</a:t>
            </a:r>
          </a:p>
          <a:p>
            <a:pPr algn="just"/>
            <a:r>
              <a:rPr lang="pt-BR" sz="6000" dirty="0"/>
              <a:t>A largura das colunas de texto pode ser alterada livremente pelos autores conforme a necessidade.</a:t>
            </a:r>
          </a:p>
          <a:p>
            <a:pPr algn="just"/>
            <a:r>
              <a:rPr lang="pt-BR" sz="6000" dirty="0"/>
              <a:t>Apresentar textos de forma sintetizada para evitar que o poster fique sobrecarregado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778E003-E66A-37EA-79C8-E83080B5E510}"/>
              </a:ext>
            </a:extLst>
          </p:cNvPr>
          <p:cNvSpPr txBox="1"/>
          <p:nvPr/>
        </p:nvSpPr>
        <p:spPr>
          <a:xfrm>
            <a:off x="15530198" y="10879711"/>
            <a:ext cx="1477045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Resultados e discussões – fonte 66</a:t>
            </a:r>
          </a:p>
          <a:p>
            <a:pPr algn="ctr"/>
            <a:endParaRPr lang="pt-BR" sz="8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6000" dirty="0"/>
              <a:t>Texto em fonte 60 – dar enforque em imagens, gráficos, tabelas.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FED4253-585A-BE55-FC4B-63B1142278B8}"/>
              </a:ext>
            </a:extLst>
          </p:cNvPr>
          <p:cNvSpPr txBox="1"/>
          <p:nvPr/>
        </p:nvSpPr>
        <p:spPr>
          <a:xfrm>
            <a:off x="15530199" y="16743260"/>
            <a:ext cx="1410101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Conclusões – fonte 66</a:t>
            </a:r>
          </a:p>
          <a:p>
            <a:pPr algn="ctr"/>
            <a:endParaRPr lang="pt-BR" sz="8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6000" dirty="0"/>
              <a:t>Texto em fonte 60 – apresentar de forma sintetizada em tópicos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83EFDBF-0E14-7F75-3EB1-11270462B068}"/>
              </a:ext>
            </a:extLst>
          </p:cNvPr>
          <p:cNvSpPr txBox="1"/>
          <p:nvPr/>
        </p:nvSpPr>
        <p:spPr>
          <a:xfrm>
            <a:off x="15530199" y="23103955"/>
            <a:ext cx="1410101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Agradecimento (opcional) – fonte 66</a:t>
            </a:r>
          </a:p>
          <a:p>
            <a:pPr algn="ctr"/>
            <a:endParaRPr lang="pt-BR" sz="8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6000" dirty="0"/>
              <a:t>Texto em fonte 60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2ECDF4A-A277-134F-8216-C5DE1AA2FBB0}"/>
              </a:ext>
            </a:extLst>
          </p:cNvPr>
          <p:cNvSpPr txBox="1"/>
          <p:nvPr/>
        </p:nvSpPr>
        <p:spPr>
          <a:xfrm>
            <a:off x="15530199" y="28135167"/>
            <a:ext cx="1410101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Fontes bibliográficas (opcional) – fonte 66</a:t>
            </a:r>
          </a:p>
          <a:p>
            <a:pPr algn="ctr"/>
            <a:endParaRPr lang="pt-BR" sz="8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6000" dirty="0"/>
              <a:t>Texto em fonte 60</a:t>
            </a:r>
          </a:p>
        </p:txBody>
      </p:sp>
    </p:spTree>
    <p:extLst>
      <p:ext uri="{BB962C8B-B14F-4D97-AF65-F5344CB8AC3E}">
        <p14:creationId xmlns:p14="http://schemas.microsoft.com/office/powerpoint/2010/main" val="3000573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207</Words>
  <Application>Microsoft Office PowerPoint</Application>
  <PresentationFormat>Personalizar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Revisor</dc:creator>
  <cp:lastModifiedBy>Revisor</cp:lastModifiedBy>
  <cp:revision>2</cp:revision>
  <dcterms:created xsi:type="dcterms:W3CDTF">2024-10-22T11:13:15Z</dcterms:created>
  <dcterms:modified xsi:type="dcterms:W3CDTF">2024-10-22T13:23:25Z</dcterms:modified>
</cp:coreProperties>
</file>