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1398" y="-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0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14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9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14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08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85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98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4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1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96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44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B8302C-1170-4344-8676-6CA0E129E657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D097CC-7A9D-49F5-A19A-A7B5EE11FB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76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exto&#10;&#10;Descrição gerada automaticamente">
            <a:extLst>
              <a:ext uri="{FF2B5EF4-FFF2-40B4-BE49-F238E27FC236}">
                <a16:creationId xmlns:a16="http://schemas.microsoft.com/office/drawing/2014/main" id="{4D037E29-D2C9-57DA-5083-67AA51CF36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30638" r="3822" b="35777"/>
          <a:stretch/>
        </p:blipFill>
        <p:spPr>
          <a:xfrm>
            <a:off x="0" y="0"/>
            <a:ext cx="31694241" cy="625704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214AAD4-FD4E-20C5-E4D1-362E15C24556}"/>
              </a:ext>
            </a:extLst>
          </p:cNvPr>
          <p:cNvSpPr txBox="1"/>
          <p:nvPr/>
        </p:nvSpPr>
        <p:spPr>
          <a:xfrm>
            <a:off x="0" y="6629400"/>
            <a:ext cx="323992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solidFill>
                  <a:schemeClr val="accent6">
                    <a:lumMod val="50000"/>
                  </a:schemeClr>
                </a:solidFill>
              </a:rPr>
              <a:t>Título </a:t>
            </a:r>
            <a:r>
              <a:rPr lang="pt-BR" sz="8000" b="1" dirty="0" err="1">
                <a:solidFill>
                  <a:schemeClr val="accent6">
                    <a:lumMod val="50000"/>
                  </a:schemeClr>
                </a:solidFill>
              </a:rPr>
              <a:t>del</a:t>
            </a:r>
            <a:r>
              <a:rPr lang="pt-BR" sz="8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sz="8000" b="1" dirty="0" err="1">
                <a:solidFill>
                  <a:schemeClr val="accent6">
                    <a:lumMod val="50000"/>
                  </a:schemeClr>
                </a:solidFill>
              </a:rPr>
              <a:t>trabajo</a:t>
            </a:r>
            <a:r>
              <a:rPr lang="pt-BR" sz="8000" b="1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pt-BR" sz="8000" b="1" dirty="0" err="1">
                <a:solidFill>
                  <a:schemeClr val="accent6">
                    <a:lumMod val="50000"/>
                  </a:schemeClr>
                </a:solidFill>
              </a:rPr>
              <a:t>fuente</a:t>
            </a:r>
            <a:r>
              <a:rPr lang="pt-BR" sz="8000" b="1" dirty="0">
                <a:solidFill>
                  <a:schemeClr val="accent6">
                    <a:lumMod val="50000"/>
                  </a:schemeClr>
                </a:solidFill>
              </a:rPr>
              <a:t> 80 – dimensiones 90 x 120 cm</a:t>
            </a:r>
          </a:p>
          <a:p>
            <a:pPr algn="ctr"/>
            <a:r>
              <a:rPr lang="pt-BR" sz="6000" b="1" dirty="0"/>
              <a:t>Autor</a:t>
            </a:r>
            <a:r>
              <a:rPr lang="pt-BR" sz="6000" b="1" baseline="30000" dirty="0"/>
              <a:t>1</a:t>
            </a:r>
            <a:r>
              <a:rPr lang="pt-BR" sz="6000" b="1" dirty="0"/>
              <a:t>, Autor</a:t>
            </a:r>
            <a:r>
              <a:rPr lang="pt-BR" sz="6000" b="1" baseline="30000" dirty="0"/>
              <a:t>2</a:t>
            </a:r>
            <a:r>
              <a:rPr lang="pt-BR" sz="6000" b="1" dirty="0"/>
              <a:t>, Autor</a:t>
            </a:r>
            <a:r>
              <a:rPr lang="pt-BR" sz="6000" b="1" baseline="30000" dirty="0"/>
              <a:t>3</a:t>
            </a:r>
            <a:r>
              <a:rPr lang="pt-BR" sz="6000" b="1" dirty="0"/>
              <a:t>.... – </a:t>
            </a:r>
            <a:r>
              <a:rPr lang="pt-BR" sz="6000" b="1" dirty="0" err="1"/>
              <a:t>fuente</a:t>
            </a:r>
            <a:r>
              <a:rPr lang="pt-BR" sz="6000" b="1" dirty="0"/>
              <a:t> 60</a:t>
            </a:r>
          </a:p>
          <a:p>
            <a:pPr algn="just"/>
            <a:r>
              <a:rPr lang="es-ES" sz="4000" b="1" dirty="0"/>
              <a:t>Datos del autor 1 y otros autores en secuencia de la Institución de origen de los autores, Contacto de correo electrónico, Ciudad, </a:t>
            </a:r>
            <a:r>
              <a:rPr lang="es-ES" sz="4000" b="1" dirty="0" err="1"/>
              <a:t>Província</a:t>
            </a:r>
            <a:r>
              <a:rPr lang="es-ES" sz="4000" b="1" dirty="0"/>
              <a:t> y País – fuente 40.</a:t>
            </a:r>
            <a:endParaRPr lang="pt-BR" sz="4000" b="1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D28AAB0-3C13-9C5D-A30A-E82541A61662}"/>
              </a:ext>
            </a:extLst>
          </p:cNvPr>
          <p:cNvSpPr txBox="1"/>
          <p:nvPr/>
        </p:nvSpPr>
        <p:spPr>
          <a:xfrm>
            <a:off x="1555370" y="11092557"/>
            <a:ext cx="14361862" cy="439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Objetivo – </a:t>
            </a:r>
            <a:r>
              <a:rPr lang="pt-BR" sz="6600" b="1" dirty="0" err="1">
                <a:solidFill>
                  <a:schemeClr val="accent6">
                    <a:lumMod val="50000"/>
                  </a:schemeClr>
                </a:solidFill>
              </a:rPr>
              <a:t>fuente</a:t>
            </a:r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 66</a:t>
            </a:r>
          </a:p>
          <a:p>
            <a:pPr algn="ctr"/>
            <a:r>
              <a:rPr lang="pt-BR" sz="3375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es-ES" sz="6000" dirty="0"/>
              <a:t>Texto en fuente 60 – Los </a:t>
            </a:r>
            <a:r>
              <a:rPr lang="es-ES" sz="6000" dirty="0" err="1"/>
              <a:t>posteres</a:t>
            </a:r>
            <a:r>
              <a:rPr lang="es-ES" sz="6000" dirty="0"/>
              <a:t> deben estar impresos. El material de impresión será elegido por el presentador.</a:t>
            </a:r>
            <a:endParaRPr lang="pt-BR" sz="6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FE4E79A-F8D2-5EAB-FD40-DF8A659A14E5}"/>
              </a:ext>
            </a:extLst>
          </p:cNvPr>
          <p:cNvSpPr txBox="1"/>
          <p:nvPr/>
        </p:nvSpPr>
        <p:spPr>
          <a:xfrm>
            <a:off x="1485258" y="17541783"/>
            <a:ext cx="14361862" cy="12707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err="1">
                <a:solidFill>
                  <a:schemeClr val="accent6">
                    <a:lumMod val="50000"/>
                  </a:schemeClr>
                </a:solidFill>
              </a:rPr>
              <a:t>Metodología</a:t>
            </a:r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pt-BR" sz="6600" b="1" dirty="0" err="1">
                <a:solidFill>
                  <a:schemeClr val="accent6">
                    <a:lumMod val="50000"/>
                  </a:schemeClr>
                </a:solidFill>
              </a:rPr>
              <a:t>fuente</a:t>
            </a:r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 66</a:t>
            </a:r>
          </a:p>
          <a:p>
            <a:pPr algn="ctr"/>
            <a:endParaRPr lang="pt-BR" sz="3375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6000" dirty="0"/>
              <a:t>Texto en fuente 60 – elementos que deben insertarse ubicación (lugar donde se desarrolló el estudio), metodología del estudio en forma resumida, imágenes (si están disponibles) y finalmente, procesamiento estadístico (cuando se realice). Los autores pueden cambiar libremente el ancho de las columnas de texto según sea necesario.</a:t>
            </a:r>
          </a:p>
          <a:p>
            <a:pPr algn="just"/>
            <a:r>
              <a:rPr lang="es-ES" sz="6000" dirty="0"/>
              <a:t>Presentar los textos de forma resumida para evitar que el </a:t>
            </a:r>
            <a:r>
              <a:rPr lang="es-ES" sz="6000" dirty="0" err="1"/>
              <a:t>posteer</a:t>
            </a:r>
            <a:r>
              <a:rPr lang="es-ES" sz="6000" dirty="0"/>
              <a:t> no se sobrecargue.</a:t>
            </a:r>
            <a:endParaRPr lang="pt-BR" sz="60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778E003-E66A-37EA-79C8-E83080B5E510}"/>
              </a:ext>
            </a:extLst>
          </p:cNvPr>
          <p:cNvSpPr txBox="1"/>
          <p:nvPr/>
        </p:nvSpPr>
        <p:spPr>
          <a:xfrm>
            <a:off x="16747958" y="10994058"/>
            <a:ext cx="1361974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Resultados y </a:t>
            </a:r>
            <a:r>
              <a:rPr lang="pt-BR" sz="6600" b="1" dirty="0" err="1">
                <a:solidFill>
                  <a:schemeClr val="accent6">
                    <a:lumMod val="50000"/>
                  </a:schemeClr>
                </a:solidFill>
              </a:rPr>
              <a:t>discusiones</a:t>
            </a:r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pt-BR" sz="6600" b="1" dirty="0" err="1">
                <a:solidFill>
                  <a:schemeClr val="accent6">
                    <a:lumMod val="50000"/>
                  </a:schemeClr>
                </a:solidFill>
              </a:rPr>
              <a:t>fuente</a:t>
            </a:r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 66</a:t>
            </a:r>
          </a:p>
          <a:p>
            <a:pPr algn="ctr"/>
            <a:endParaRPr lang="pt-BR" sz="6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6000" dirty="0"/>
              <a:t>Texto en fuente 60: enfocar más las  imágenes, gráficos y tablas.</a:t>
            </a:r>
            <a:endParaRPr lang="pt-BR" sz="60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FED4253-585A-BE55-FC4B-63B1142278B8}"/>
              </a:ext>
            </a:extLst>
          </p:cNvPr>
          <p:cNvSpPr txBox="1"/>
          <p:nvPr/>
        </p:nvSpPr>
        <p:spPr>
          <a:xfrm>
            <a:off x="17178572" y="16533631"/>
            <a:ext cx="1318913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err="1">
                <a:solidFill>
                  <a:schemeClr val="accent6">
                    <a:lumMod val="50000"/>
                  </a:schemeClr>
                </a:solidFill>
              </a:rPr>
              <a:t>Conclusiones</a:t>
            </a:r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pt-BR" sz="6600" b="1" dirty="0" err="1">
                <a:solidFill>
                  <a:schemeClr val="accent6">
                    <a:lumMod val="50000"/>
                  </a:schemeClr>
                </a:solidFill>
              </a:rPr>
              <a:t>fuente</a:t>
            </a:r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 66</a:t>
            </a:r>
          </a:p>
          <a:p>
            <a:pPr algn="ctr"/>
            <a:endParaRPr lang="pt-BR" sz="6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6000" dirty="0"/>
              <a:t>Texto en fuente 60 – resumido en temas principales.</a:t>
            </a:r>
            <a:endParaRPr lang="pt-BR" sz="6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83EFDBF-0E14-7F75-3EB1-11270462B068}"/>
              </a:ext>
            </a:extLst>
          </p:cNvPr>
          <p:cNvSpPr txBox="1"/>
          <p:nvPr/>
        </p:nvSpPr>
        <p:spPr>
          <a:xfrm>
            <a:off x="17178572" y="20955189"/>
            <a:ext cx="131005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err="1">
                <a:solidFill>
                  <a:schemeClr val="accent6">
                    <a:lumMod val="50000"/>
                  </a:schemeClr>
                </a:solidFill>
              </a:rPr>
              <a:t>Agradecimiento</a:t>
            </a:r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 (opcional) – </a:t>
            </a:r>
            <a:r>
              <a:rPr lang="pt-BR" sz="6600" b="1" dirty="0" err="1">
                <a:solidFill>
                  <a:schemeClr val="accent6">
                    <a:lumMod val="50000"/>
                  </a:schemeClr>
                </a:solidFill>
              </a:rPr>
              <a:t>fuente</a:t>
            </a:r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 66</a:t>
            </a:r>
          </a:p>
          <a:p>
            <a:pPr algn="ctr"/>
            <a:endParaRPr lang="pt-BR" sz="6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6000" dirty="0"/>
              <a:t>Texto </a:t>
            </a:r>
            <a:r>
              <a:rPr lang="pt-BR" sz="6000" dirty="0" err="1"/>
              <a:t>en</a:t>
            </a:r>
            <a:r>
              <a:rPr lang="pt-BR" sz="6000" dirty="0"/>
              <a:t> </a:t>
            </a:r>
            <a:r>
              <a:rPr lang="pt-BR" sz="6000" dirty="0" err="1"/>
              <a:t>fuente</a:t>
            </a:r>
            <a:r>
              <a:rPr lang="pt-BR" sz="6000" dirty="0"/>
              <a:t> 60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2ECDF4A-A277-134F-8216-C5DE1AA2FBB0}"/>
              </a:ext>
            </a:extLst>
          </p:cNvPr>
          <p:cNvSpPr txBox="1"/>
          <p:nvPr/>
        </p:nvSpPr>
        <p:spPr>
          <a:xfrm>
            <a:off x="17824494" y="26185911"/>
            <a:ext cx="131891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Fuentes bibliográficas (opcional) – </a:t>
            </a:r>
            <a:r>
              <a:rPr lang="pt-BR" sz="6600" b="1" dirty="0" err="1">
                <a:solidFill>
                  <a:schemeClr val="accent6">
                    <a:lumMod val="50000"/>
                  </a:schemeClr>
                </a:solidFill>
              </a:rPr>
              <a:t>fuente</a:t>
            </a:r>
            <a:r>
              <a:rPr lang="pt-BR" sz="6600" b="1" dirty="0">
                <a:solidFill>
                  <a:schemeClr val="accent6">
                    <a:lumMod val="50000"/>
                  </a:schemeClr>
                </a:solidFill>
              </a:rPr>
              <a:t> 66</a:t>
            </a:r>
          </a:p>
          <a:p>
            <a:pPr algn="ctr"/>
            <a:endParaRPr lang="pt-BR" sz="66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6000" dirty="0"/>
              <a:t>Texto </a:t>
            </a:r>
            <a:r>
              <a:rPr lang="pt-BR" sz="6000" dirty="0" err="1"/>
              <a:t>en</a:t>
            </a:r>
            <a:r>
              <a:rPr lang="pt-BR" sz="6000" dirty="0"/>
              <a:t> </a:t>
            </a:r>
            <a:r>
              <a:rPr lang="pt-BR" sz="6000" dirty="0" err="1"/>
              <a:t>fuente</a:t>
            </a:r>
            <a:r>
              <a:rPr lang="pt-BR" sz="6000"/>
              <a:t> 60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3000573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212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Revisor</dc:creator>
  <cp:lastModifiedBy>Revisor</cp:lastModifiedBy>
  <cp:revision>1</cp:revision>
  <dcterms:created xsi:type="dcterms:W3CDTF">2024-10-22T13:11:14Z</dcterms:created>
  <dcterms:modified xsi:type="dcterms:W3CDTF">2024-10-22T13:35:49Z</dcterms:modified>
</cp:coreProperties>
</file>