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EAF74-1943-6EF9-2051-97F789891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D1785B-D4EC-17A1-F2F6-A7E625396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23677B-532F-3973-E8F9-E016E103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BD43B9-AD0D-8DFE-CC0A-9F3FF64F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E2F0FF8-9F6B-81E8-E0D9-24438FC1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692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690D4-6512-ABE1-D0B9-002654BF9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6BD04D2-023A-93D0-BE5A-75A319CEF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4FA26D-121C-54DF-9ACB-D7CE4E0DA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36CF78-E03D-E06D-6B51-6995A856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FD1466-2302-2826-5CB6-3CD70DBAA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298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39F863F-7940-44A8-E78C-1A8E94F82C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788F917-9233-19F9-C03C-CAC23A99A6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5676A2-D4EE-FE12-4FD2-A727FAE6D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8EB88F-98B7-6289-5840-02DC7393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BA20AE-7F91-483F-EC00-E2AAA5E83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50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8AAB9-8D30-D702-7EBB-1677CB10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0285E1-5657-3897-F839-598023D70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CF8135-F7CD-15EB-B089-8E0A3790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24F23C-5271-958C-0CD4-CACCD81D0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E46ACB4-D47B-9F68-A80A-3A7439D71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9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68EA6-A367-2E84-30C7-1219985AE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2ADCB8-8AB7-9681-B5EA-22E3E13C1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CC86A4-479E-D3FF-173D-1CFAED49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E53F5BD-F25C-1AFA-CEA0-DFB51B69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5BEC31-43CC-446E-B2CA-C91F8F0A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98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769956-1A47-FECB-C118-2861C660D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A60309-63EC-F084-DAAD-E54C0EC4B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70D036A-CABF-7EB4-63A0-34C369D5A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E55B265-71D9-65BF-FFAB-3D90EF69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C95E1E-9471-B7FA-5E68-9999E12A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CEF4DBD-574A-989F-4AF4-D545C4B3C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31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FCF5D-03BF-2F32-29AF-53734FB7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746950-94D0-0D5B-028B-8E2868EEB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A46975-372D-8FBD-C6A5-3FAC000AA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8526959-E99E-E798-84AA-9E196E4954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6016BE4-D5EA-EC0E-543C-F784CF18C5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10FBF10-B7FA-20AC-9CE0-2E77B20D8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FF6835D-8656-FF0A-597F-F6A0DBC23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6EB15DE-ED7D-399E-C304-4CA1B2FE6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34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1E2F7-FC74-F0A5-33AF-A9CE34C9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89A4CFF-BDE5-670E-3798-30C501476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7A4CB4-B5EE-8962-C924-402518796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778C9E3-05CF-9549-30FE-E7AA66E66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342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958E74-36E6-3D70-AA35-8631F12A6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4848811-11B5-E940-EC94-65FBBB506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295D37D-F261-F915-CCDA-4AA0EB59A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61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0F6D4-2874-3B43-29D2-9BDCD8667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E5A501-C203-19A1-2B1D-1414496CB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5A35394-F88F-6C99-3743-9BEBA5CFFB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63AB40-B69F-EA86-24B0-213E27A7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1F1E92-A8AB-766D-3122-D3BA4AF2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CC9743-B674-0FB6-7BC8-BFAF3EF55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9079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81C740-8300-FADD-E02B-A948302F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D311AEC-0DFC-DC4C-FC42-058DA8938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75FD610-E6CB-B202-476E-E5BCE1F8F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488F50-ACA0-5FD3-2890-B263E0763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ADAB4E-D26E-B2C3-09D0-9BE1E5588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94D8A9-679E-60C6-D828-1DA46B6A7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949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7EA179A-25FB-2D44-12AE-6A5663C7A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70DEDC3-C527-1F7F-0522-DFAF67879B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928180-BD23-835C-B825-AC80BB5B9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9C5F18-D516-499E-B999-79B5B53CFD11}" type="datetimeFigureOut">
              <a:rPr lang="pt-BR" smtClean="0"/>
              <a:t>22/10/2024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9A5891-A1E2-8445-BE9C-962C05FC24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BDA9B7-F5DF-7683-9BB5-5EBF62007F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DDD644-ABEE-4D10-8C2E-9095C89158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229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Texto&#10;&#10;Descrição gerada automaticamente">
            <a:extLst>
              <a:ext uri="{FF2B5EF4-FFF2-40B4-BE49-F238E27FC236}">
                <a16:creationId xmlns:a16="http://schemas.microsoft.com/office/drawing/2014/main" id="{25057822-B49B-8E49-3936-AEC5C9400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308740DF-ACDD-D724-D5A3-2370FC68CB90}"/>
              </a:ext>
            </a:extLst>
          </p:cNvPr>
          <p:cNvSpPr txBox="1"/>
          <p:nvPr/>
        </p:nvSpPr>
        <p:spPr>
          <a:xfrm>
            <a:off x="3109451" y="1718919"/>
            <a:ext cx="5973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/>
              <a:t>Instituição de Origem – País</a:t>
            </a:r>
          </a:p>
          <a:p>
            <a:pPr algn="ctr"/>
            <a:r>
              <a:rPr lang="pt-BR" sz="3600" b="1" dirty="0"/>
              <a:t>Eixo temático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D02B573-EDBB-6455-C5CA-46A7A87DC3B3}"/>
              </a:ext>
            </a:extLst>
          </p:cNvPr>
          <p:cNvSpPr txBox="1"/>
          <p:nvPr/>
        </p:nvSpPr>
        <p:spPr>
          <a:xfrm>
            <a:off x="619432" y="3353593"/>
            <a:ext cx="106335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Título do trabalho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55A8161-B296-F5F1-A238-278AE53F27B9}"/>
              </a:ext>
            </a:extLst>
          </p:cNvPr>
          <p:cNvSpPr txBox="1"/>
          <p:nvPr/>
        </p:nvSpPr>
        <p:spPr>
          <a:xfrm>
            <a:off x="4852219" y="4439265"/>
            <a:ext cx="6931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Autores: </a:t>
            </a:r>
            <a:r>
              <a:rPr lang="pt-BR" sz="2400" dirty="0"/>
              <a:t>Inserir os nomes de todos autores, sendo que o autor apresentador deverá vir ao lado a palavra apresentador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76104F8-60BE-D6A3-395C-4DFF3787FC34}"/>
              </a:ext>
            </a:extLst>
          </p:cNvPr>
          <p:cNvSpPr txBox="1"/>
          <p:nvPr/>
        </p:nvSpPr>
        <p:spPr>
          <a:xfrm>
            <a:off x="2313038" y="6116647"/>
            <a:ext cx="7892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/>
              <a:t>São José dos Campos - Brasil, XX de Novembro de 2024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527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17D067CE-DC38-4790-AE51-C6CDBBCFA6F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BCD498A5-B318-619C-BB1C-5EA6B8B199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142C56C-3023-B893-5970-EC50AA611797}"/>
              </a:ext>
            </a:extLst>
          </p:cNvPr>
          <p:cNvSpPr txBox="1"/>
          <p:nvPr/>
        </p:nvSpPr>
        <p:spPr>
          <a:xfrm>
            <a:off x="711833" y="1894949"/>
            <a:ext cx="10633587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Objetivo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Os slides de trabalhos poderão ser desenvolvidos pelo tempo de apresentação até 15 slides em letra 28 para textos e letra 24 para enunciados de gráficos, figuras e tabelas.</a:t>
            </a:r>
          </a:p>
          <a:p>
            <a:pPr algn="just"/>
            <a:r>
              <a:rPr lang="pt-BR" sz="2800" dirty="0"/>
              <a:t>Notas de fontes de autoria e rodapé deverão ser em letra 16.</a:t>
            </a:r>
          </a:p>
          <a:p>
            <a:pPr algn="just"/>
            <a:r>
              <a:rPr lang="pt-BR" sz="2800" dirty="0"/>
              <a:t>Trabalhar os textos de forma mais sintetizada possível para evitar slides sobrecarregados.</a:t>
            </a:r>
          </a:p>
        </p:txBody>
      </p:sp>
    </p:spTree>
    <p:extLst>
      <p:ext uri="{BB962C8B-B14F-4D97-AF65-F5344CB8AC3E}">
        <p14:creationId xmlns:p14="http://schemas.microsoft.com/office/powerpoint/2010/main" val="2450066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38D2-7C9E-484F-E852-5BA6F264F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1E7D96A1-5C48-42BC-3778-EADD8E63A27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07B63B1F-A72B-2D89-847F-7BE62017C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84A305B-89AE-3745-F2BB-9E85A58624C5}"/>
              </a:ext>
            </a:extLst>
          </p:cNvPr>
          <p:cNvSpPr txBox="1"/>
          <p:nvPr/>
        </p:nvSpPr>
        <p:spPr>
          <a:xfrm>
            <a:off x="779206" y="1967244"/>
            <a:ext cx="1063358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Metodologia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Os slides de trabalhos poderão ser desenvolvidos pelo tempo de apresentação até 15 slides em letra 28 para textos e letra 24 para enunciados de gráficos, figuras e tabelas.</a:t>
            </a:r>
          </a:p>
          <a:p>
            <a:pPr algn="just"/>
            <a:r>
              <a:rPr lang="pt-BR" sz="2800" dirty="0"/>
              <a:t>Notas de fontes de autoria e rodapé deverão ser em letra 16.</a:t>
            </a:r>
          </a:p>
          <a:p>
            <a:pPr algn="just"/>
            <a:r>
              <a:rPr lang="pt-BR" sz="2800" dirty="0"/>
              <a:t>Trabalhar os textos de forma mais sintetizada possível para evitar slides sobrecarregados.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46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B8AF9-0E98-9571-4AAD-29C62FB5BD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CA24BCF6-1EED-F90F-6D49-8654BA140C3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F643D291-587C-583A-EE4C-35150C0C0D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B0CFC00A-415E-399C-2981-62650EA533B7}"/>
              </a:ext>
            </a:extLst>
          </p:cNvPr>
          <p:cNvSpPr txBox="1"/>
          <p:nvPr/>
        </p:nvSpPr>
        <p:spPr>
          <a:xfrm>
            <a:off x="779206" y="1799321"/>
            <a:ext cx="1063358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Resultados e Discussão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Os slides de trabalhos poderão ser desenvolvidos pelo tempo de apresentação até 15 slides em letra 28 para textos e letra 24 para enunciados de gráficos, figuras e tabelas.</a:t>
            </a:r>
          </a:p>
          <a:p>
            <a:pPr algn="just"/>
            <a:r>
              <a:rPr lang="pt-BR" sz="2800" dirty="0"/>
              <a:t>Notas de fontes de autoria e rodapé deverão ser em letra 16.</a:t>
            </a:r>
          </a:p>
          <a:p>
            <a:pPr algn="just"/>
            <a:r>
              <a:rPr lang="pt-BR" sz="2800" dirty="0"/>
              <a:t>Trabalhar os textos de forma mais sintetizada possível para evitar slides sobrecarregados.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74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F0647-3C68-FAFC-74CC-157998D09B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C8B43DF9-1870-2580-BA46-2DB932F121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EE514C2D-99A3-8618-7D0F-CA5AECBEE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FD75296-3169-7980-6ADD-25E27BC023A8}"/>
              </a:ext>
            </a:extLst>
          </p:cNvPr>
          <p:cNvSpPr txBox="1"/>
          <p:nvPr/>
        </p:nvSpPr>
        <p:spPr>
          <a:xfrm>
            <a:off x="779206" y="1967244"/>
            <a:ext cx="1063358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Conclusões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Os slides de trabalhos poderão ser desenvolvidos pelo tempo de apresentação até 15 slides em letra 28 para textos e letra 24 para enunciados de gráficos, figuras e tabelas.</a:t>
            </a:r>
          </a:p>
          <a:p>
            <a:pPr algn="just"/>
            <a:r>
              <a:rPr lang="pt-BR" sz="2800" dirty="0"/>
              <a:t>Notas de fontes de autoria e rodapé deverão ser em letra 16.</a:t>
            </a:r>
          </a:p>
          <a:p>
            <a:pPr algn="just"/>
            <a:r>
              <a:rPr lang="pt-BR" sz="2800" dirty="0"/>
              <a:t>Trabalhar os textos de forma mais sintetizada possível para evitar slides sobrecarregados.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6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FF024-7ACE-1660-D36B-B3974ABE9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77BBE5F6-701E-30EC-B78D-E6BBD5CFD56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57D807E8-E62F-8251-2429-70902E835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4D7392F7-24E1-C204-3A22-2F8204C5D48E}"/>
              </a:ext>
            </a:extLst>
          </p:cNvPr>
          <p:cNvSpPr txBox="1"/>
          <p:nvPr/>
        </p:nvSpPr>
        <p:spPr>
          <a:xfrm>
            <a:off x="779206" y="1967244"/>
            <a:ext cx="1063358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Agradecimentos (opcional)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Os slides de trabalhos poderão ser desenvolvidos pelo tempo de apresentação até 15 slides em letra 28 para textos e letra 24 para enunciados de gráficos, figuras e tabelas.</a:t>
            </a:r>
          </a:p>
          <a:p>
            <a:pPr algn="just"/>
            <a:r>
              <a:rPr lang="pt-BR" sz="2800" dirty="0"/>
              <a:t>Notas de fontes de autoria e rodapé deverão ser em letra 16.</a:t>
            </a:r>
          </a:p>
          <a:p>
            <a:pPr algn="just"/>
            <a:r>
              <a:rPr lang="pt-BR" sz="2800" dirty="0"/>
              <a:t>Trabalhar os textos de forma mais sintetizada possível para evitar slides sobrecarregados.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33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39E76-2768-CAA6-2581-5DB99DB34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374C562B-20EA-2C4F-7B68-BF9CD8F68DD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E9BF2ECA-DDC0-A337-D185-286936062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77BAD68-43A7-7A61-60B2-3741DDAFC3D2}"/>
              </a:ext>
            </a:extLst>
          </p:cNvPr>
          <p:cNvSpPr txBox="1"/>
          <p:nvPr/>
        </p:nvSpPr>
        <p:spPr>
          <a:xfrm>
            <a:off x="779206" y="1967244"/>
            <a:ext cx="1063358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Referencial bibliográfico </a:t>
            </a:r>
            <a:r>
              <a:rPr lang="pt-BR" sz="2000" b="1" dirty="0">
                <a:solidFill>
                  <a:schemeClr val="accent6">
                    <a:lumMod val="50000"/>
                  </a:schemeClr>
                </a:solidFill>
              </a:rPr>
              <a:t>(opcional quando não for encontrada referencial bibliográfico nos slides das apresentações)</a:t>
            </a:r>
          </a:p>
          <a:p>
            <a:pPr algn="ctr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800" dirty="0"/>
              <a:t>Listagem das principais referências bibliográficas para a construção do trabalho que foram empregadas na apresentação em fonte 20.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758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A076C5-39C9-63CB-73F0-85D493885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ntendo Seta&#10;&#10;Descrição gerada automaticamente">
            <a:extLst>
              <a:ext uri="{FF2B5EF4-FFF2-40B4-BE49-F238E27FC236}">
                <a16:creationId xmlns:a16="http://schemas.microsoft.com/office/drawing/2014/main" id="{48FB215D-BC52-088D-2A16-3B8D15F81C0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2" t="17635" r="16048" b="32258"/>
          <a:stretch/>
        </p:blipFill>
        <p:spPr>
          <a:xfrm>
            <a:off x="-134746" y="1275736"/>
            <a:ext cx="12326746" cy="5147188"/>
          </a:xfrm>
          <a:prstGeom prst="rect">
            <a:avLst/>
          </a:prstGeom>
        </p:spPr>
      </p:pic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177A62E0-8A07-3FE7-A4CF-6FE2AB4D7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3" b="34961"/>
          <a:stretch/>
        </p:blipFill>
        <p:spPr>
          <a:xfrm>
            <a:off x="0" y="0"/>
            <a:ext cx="12192000" cy="2153264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6FF19FA-74C8-50E2-2B58-9AC83E2C063C}"/>
              </a:ext>
            </a:extLst>
          </p:cNvPr>
          <p:cNvSpPr txBox="1"/>
          <p:nvPr/>
        </p:nvSpPr>
        <p:spPr>
          <a:xfrm>
            <a:off x="779206" y="1967244"/>
            <a:ext cx="1063358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chemeClr val="accent6">
                    <a:lumMod val="50000"/>
                  </a:schemeClr>
                </a:solidFill>
              </a:rPr>
              <a:t>Contato dos autores</a:t>
            </a:r>
          </a:p>
          <a:p>
            <a:pPr algn="just"/>
            <a:endParaRPr lang="pt-BR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pt-BR" sz="2400" dirty="0"/>
              <a:t>Em letra 24 para textos contendo </a:t>
            </a:r>
            <a:r>
              <a:rPr lang="pt-BR" sz="2400" dirty="0" err="1"/>
              <a:t>email</a:t>
            </a:r>
            <a:r>
              <a:rPr lang="pt-BR" sz="2400" dirty="0"/>
              <a:t>, instituição, contato telefônico/</a:t>
            </a:r>
            <a:r>
              <a:rPr lang="pt-BR" sz="2400" dirty="0" err="1"/>
              <a:t>whattsap</a:t>
            </a:r>
            <a:r>
              <a:rPr lang="pt-BR" sz="2400" dirty="0"/>
              <a:t> (opcional), site, perfis em redes sociais/profissionais (opcional), link para acesso ao currículo (opcional) e outras formas de contato que o autor preferir inserir.</a:t>
            </a:r>
          </a:p>
          <a:p>
            <a:pPr algn="just"/>
            <a:endParaRPr lang="pt-BR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430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422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3</cp:revision>
  <dcterms:created xsi:type="dcterms:W3CDTF">2024-10-22T10:18:34Z</dcterms:created>
  <dcterms:modified xsi:type="dcterms:W3CDTF">2024-10-22T13:08:21Z</dcterms:modified>
</cp:coreProperties>
</file>