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3AC7D-DCC5-0781-6A92-41EF4BB93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9CFDA1-F18C-815C-1CA4-9630484A1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810E92-E0C5-1CD7-EF5B-61CDA5912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674084-B479-4BF5-2BD3-2ADBF19DD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7B4E67-5CC2-8D5E-0ABF-E0884FFB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866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0EEAFD-FB52-C6D6-3ED3-600A9DC8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E4CB317-6CC4-77D3-641A-C25AB951B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E435B3-E7D5-46C4-82AB-F7126D6AA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12ABDD-3149-5E64-7E09-EBE9909FB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CD1D21-D159-706D-704D-23E0442B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152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B82CF5-7A10-5748-E3D8-E3C2A0576D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E5B4B9F-AB3B-5589-8057-2EEF8AD17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122A46-D24C-FC39-55A3-4C7208C97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224523-4B26-EF38-C060-82CCFE75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347104B-379E-A601-A52C-139855C2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881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530DFF-9F67-18DB-9240-53AAAA6A3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F8A7C7-AF1F-1C86-2E45-59F1B30E8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580FAD-081C-3971-EC53-7D490803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A7034C-1427-BE61-492B-1309806B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B0CFC3-04B0-D830-3EF7-7E265806F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8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35B38-1376-A04B-57C2-AF78F20E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0F0E4E2-D26C-3395-1EFA-CB37053DC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33D73B-9DFB-B423-79E3-F02A66F35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2E59CB-8556-1610-2DF5-787700521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37D54B-923F-4BD8-245C-F21B633F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21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3E8D0-0DC1-3E2A-69ED-CC99E938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FF11C24-D755-5196-7E59-FFCEF992FA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42F62F-FA6C-3F4D-A249-2060283D2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46A78F-EE08-42AB-B76E-9F00D758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A3CB6A-AFA3-E1B1-BA07-77D73497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76120D6-A3F0-F85A-1A26-42FCE6C34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374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B49BE-C171-A7E5-DC8A-BA1AF4CDB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6FED0C-6463-4BC6-F292-390370FC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9D848FC-B44B-A092-8EA9-2C8A5D63F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90FB35-3803-17B5-9A32-D5304B32C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35F9B1B-0C06-3482-7C3F-0A5F5D984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40BAB0E-B000-0616-F909-D7CFBC83E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E4C16F1-7484-54E2-351E-F931329BB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55D313-92D2-11C6-E483-692A26F8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90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728782-B072-6B2F-BAFF-AC39C1B59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31A0A12-B10D-E9E9-3C29-D170415D1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D296571-2F53-9036-9BC6-FCA4E7759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E69FEB0-4E10-39AE-79A5-B54173BE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486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FAB61CE-AD84-D6EB-8B0A-A50304E8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18F5E8E-FF3B-BDAA-343F-00E76F11A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4F771F6-C2BA-1521-D8E6-41954303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692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1CA37-8BBA-F57C-F402-C617BB397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1E6AB2-DCAE-4F46-A585-1E05BBB36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263126-CC34-5910-26DE-050488B9E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AD43A2D-F21F-5F86-7A1A-2B71C4BB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8EA7E06-24E9-846E-4909-AD9D4926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B0236A8-13C4-AD51-7F6F-F8A5725B2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0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C7D50-1260-D9FF-A67F-EDD29930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A960C2A-A42F-A3D7-7817-2AB1A7641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31FB127-1802-2542-B26A-BFD6B9894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E2944F-B05D-6905-D1D8-A39C5469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9F4275E-0C02-1715-A4DC-CB6EF2FE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7D225D-BE71-C228-7DB3-E0616C0B8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75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A756E8-5811-C23E-9623-C9B5647B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68738F-10BE-881E-F4B3-51FAF092F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E3B6AD-1BE1-207E-99BA-84D622296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5443D3-2BAD-4C4F-BD19-60FF77519A6E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15280D3-7B8B-9369-7FB7-DDFC87634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38DF09-DB8B-21BD-286C-20EF10DE1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D02603-C12B-4360-B1E1-7D0DFA1521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346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25057822-B49B-8E49-3936-AEC5C9400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08740DF-ACDD-D724-D5A3-2370FC68CB90}"/>
              </a:ext>
            </a:extLst>
          </p:cNvPr>
          <p:cNvSpPr txBox="1"/>
          <p:nvPr/>
        </p:nvSpPr>
        <p:spPr>
          <a:xfrm>
            <a:off x="2346222" y="1741993"/>
            <a:ext cx="7180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err="1"/>
              <a:t>Institución</a:t>
            </a:r>
            <a:r>
              <a:rPr lang="pt-BR" sz="3600" b="1" dirty="0"/>
              <a:t> de </a:t>
            </a:r>
            <a:r>
              <a:rPr lang="pt-BR" sz="3600" b="1" dirty="0" err="1"/>
              <a:t>origen</a:t>
            </a:r>
            <a:r>
              <a:rPr lang="pt-BR" sz="3600" b="1" dirty="0"/>
              <a:t> – País</a:t>
            </a:r>
          </a:p>
          <a:p>
            <a:pPr algn="ctr"/>
            <a:r>
              <a:rPr lang="pt-BR" sz="3600" b="1" dirty="0"/>
              <a:t>Eje temático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D02B573-EDBB-6455-C5CA-46A7A87DC3B3}"/>
              </a:ext>
            </a:extLst>
          </p:cNvPr>
          <p:cNvSpPr txBox="1"/>
          <p:nvPr/>
        </p:nvSpPr>
        <p:spPr>
          <a:xfrm>
            <a:off x="619432" y="3353593"/>
            <a:ext cx="10633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Título </a:t>
            </a:r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del</a:t>
            </a: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trabajo</a:t>
            </a:r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55A8161-B296-F5F1-A238-278AE53F27B9}"/>
              </a:ext>
            </a:extLst>
          </p:cNvPr>
          <p:cNvSpPr txBox="1"/>
          <p:nvPr/>
        </p:nvSpPr>
        <p:spPr>
          <a:xfrm>
            <a:off x="4852219" y="4439265"/>
            <a:ext cx="6931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Autores: </a:t>
            </a:r>
            <a:r>
              <a:rPr lang="es-ES" sz="2400" dirty="0"/>
              <a:t>Inserte los nombres de todos los autores, con el autor presentador al lado de la palabra presentador.</a:t>
            </a:r>
            <a:endParaRPr lang="pt-BR" sz="24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76104F8-60BE-D6A3-395C-4DFF3787FC34}"/>
              </a:ext>
            </a:extLst>
          </p:cNvPr>
          <p:cNvSpPr txBox="1"/>
          <p:nvPr/>
        </p:nvSpPr>
        <p:spPr>
          <a:xfrm>
            <a:off x="2317954" y="6017380"/>
            <a:ext cx="8374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São José dos Campos - Brasil, XX de </a:t>
            </a:r>
            <a:r>
              <a:rPr lang="pt-BR" sz="2400" b="1" dirty="0" err="1"/>
              <a:t>Noviembre</a:t>
            </a:r>
            <a:r>
              <a:rPr lang="pt-BR" sz="2400" b="1" dirty="0"/>
              <a:t> de 2024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527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17D067CE-DC38-4790-AE51-C6CDBBCFA6F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BCD498A5-B318-619C-BB1C-5EA6B8B199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142C56C-3023-B893-5970-EC50AA611797}"/>
              </a:ext>
            </a:extLst>
          </p:cNvPr>
          <p:cNvSpPr txBox="1"/>
          <p:nvPr/>
        </p:nvSpPr>
        <p:spPr>
          <a:xfrm>
            <a:off x="779206" y="1967244"/>
            <a:ext cx="10633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Objetivo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/>
              <a:t>Las diapositivas de trabajo podrán desarrollarse durante el tiempo de presentación, hasta 15 diapositivas en 28 fuentes para textos y 24 fuentes para gráficos, figuras y tablas. Las notas sobre la autoría y las fuentes del pie de página deben estar en fuente 16.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45006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38D2-7C9E-484F-E852-5BA6F264F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1E7D96A1-5C48-42BC-3778-EADD8E63A27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07B63B1F-A72B-2D89-847F-7BE62017C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84A305B-89AE-3745-F2BB-9E85A58624C5}"/>
              </a:ext>
            </a:extLst>
          </p:cNvPr>
          <p:cNvSpPr txBox="1"/>
          <p:nvPr/>
        </p:nvSpPr>
        <p:spPr>
          <a:xfrm>
            <a:off x="779206" y="1967244"/>
            <a:ext cx="10633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Metodología</a:t>
            </a:r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/>
              <a:t>Las diapositivas de trabajo podrán desarrollarse durante el tiempo de presentación, hasta 15 diapositivas en 28 fuentes para textos y 24 fuentes para gráficos, figuras y tablas. Las notas sobre la autoría y las fuentes del pie de página deben estar en fuente 16.</a:t>
            </a:r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6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B8AF9-0E98-9571-4AAD-29C62FB5B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CA24BCF6-1EED-F90F-6D49-8654BA140C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F643D291-587C-583A-EE4C-35150C0C0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0CFC00A-415E-399C-2981-62650EA533B7}"/>
              </a:ext>
            </a:extLst>
          </p:cNvPr>
          <p:cNvSpPr txBox="1"/>
          <p:nvPr/>
        </p:nvSpPr>
        <p:spPr>
          <a:xfrm>
            <a:off x="779206" y="1799321"/>
            <a:ext cx="10633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Resultados y </a:t>
            </a:r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Discusión</a:t>
            </a:r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/>
              <a:t>Las diapositivas de trabajo podrán desarrollarse durante el tiempo de presentación, hasta 15 diapositivas en 28 fuentes para textos y 24 fuentes para gráficos, figuras y tablas. Las notas sobre la autoría y las fuentes del pie de página deben estar en fuente 16.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8587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F0647-3C68-FAFC-74CC-157998D09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C8B43DF9-1870-2580-BA46-2DB932F121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EE514C2D-99A3-8618-7D0F-CA5AECBEE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FD75296-3169-7980-6ADD-25E27BC023A8}"/>
              </a:ext>
            </a:extLst>
          </p:cNvPr>
          <p:cNvSpPr txBox="1"/>
          <p:nvPr/>
        </p:nvSpPr>
        <p:spPr>
          <a:xfrm>
            <a:off x="779206" y="1967244"/>
            <a:ext cx="10633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Conclusiones</a:t>
            </a:r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/>
              <a:t>Las diapositivas de trabajo podrán desarrollarse durante el tiempo de presentación, hasta 15 diapositivas en 28 fuentes para textos y 24 fuentes para gráficos, figuras y tablas. Las notas sobre la autoría y las fuentes del pie de página deben estar en fuente 16.</a:t>
            </a:r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FF024-7ACE-1660-D36B-B3974ABE9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77BBE5F6-701E-30EC-B78D-E6BBD5CFD5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57D807E8-E62F-8251-2429-70902E835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D7392F7-24E1-C204-3A22-2F8204C5D48E}"/>
              </a:ext>
            </a:extLst>
          </p:cNvPr>
          <p:cNvSpPr txBox="1"/>
          <p:nvPr/>
        </p:nvSpPr>
        <p:spPr>
          <a:xfrm>
            <a:off x="779206" y="1967244"/>
            <a:ext cx="106335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err="1">
                <a:solidFill>
                  <a:schemeClr val="accent6">
                    <a:lumMod val="50000"/>
                  </a:schemeClr>
                </a:solidFill>
              </a:rPr>
              <a:t>Agradecimientos</a:t>
            </a:r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 (opcional)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/>
              <a:t>Las diapositivas de trabajo podrán desarrollarse durante el tiempo de presentación, hasta 15 diapositivas en 28 fuentes para textos y 24 fuentes para gráficos, figuras y tablas. Las notas sobre la autoría y las fuentes del pie de página deben estar en fuente 16.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5933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39E76-2768-CAA6-2581-5DB99DB34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374C562B-20EA-2C4F-7B68-BF9CD8F68DD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E9BF2ECA-DDC0-A337-D185-286936062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77BAD68-43A7-7A61-60B2-3741DDAFC3D2}"/>
              </a:ext>
            </a:extLst>
          </p:cNvPr>
          <p:cNvSpPr txBox="1"/>
          <p:nvPr/>
        </p:nvSpPr>
        <p:spPr>
          <a:xfrm>
            <a:off x="779206" y="1967244"/>
            <a:ext cx="106335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Referencia bibliográfica </a:t>
            </a: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opcional cuando no se encuentra referencia bibliográfica en las diapositivas de la presentación)</a:t>
            </a:r>
            <a:endParaRPr lang="pt-B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000" dirty="0"/>
              <a:t>Relación de las principales referencias bibliográficas para la construcción del trabajo que se utilizaron en la presentación en fuente 20.</a:t>
            </a:r>
            <a:endParaRPr lang="pt-B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076C5-39C9-63CB-73F0-85D493885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48FB215D-BC52-088D-2A16-3B8D15F81C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177A62E0-8A07-3FE7-A4CF-6FE2AB4D7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FF19FA-74C8-50E2-2B58-9AC83E2C063C}"/>
              </a:ext>
            </a:extLst>
          </p:cNvPr>
          <p:cNvSpPr txBox="1"/>
          <p:nvPr/>
        </p:nvSpPr>
        <p:spPr>
          <a:xfrm>
            <a:off x="779206" y="1967244"/>
            <a:ext cx="1063358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Contacto dos autores</a:t>
            </a:r>
          </a:p>
          <a:p>
            <a:pPr algn="just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400" dirty="0"/>
              <a:t>En fuente 24 para textos que contengan correo electrónico, institución, teléfono de contacto/</a:t>
            </a:r>
            <a:r>
              <a:rPr lang="es-ES" sz="2400" dirty="0" err="1"/>
              <a:t>Whattsap</a:t>
            </a:r>
            <a:r>
              <a:rPr lang="es-ES" sz="2400"/>
              <a:t> (opcional), sitio web, perfiles en redes sociales/profesionales (opcional), enlace de acceso al CV (opcional) y otras formas de contacto que el autor prefiera insertar.</a:t>
            </a:r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3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385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2</cp:revision>
  <dcterms:created xsi:type="dcterms:W3CDTF">2024-10-22T10:53:43Z</dcterms:created>
  <dcterms:modified xsi:type="dcterms:W3CDTF">2024-10-22T13:08:07Z</dcterms:modified>
</cp:coreProperties>
</file>